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CB142-C021-4A5B-8DF7-8C9133A19018}" type="datetimeFigureOut">
              <a:rPr lang="tr-TR" smtClean="0"/>
              <a:t>19.03.2013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07E45-DC1D-49DE-BB44-C1269C452F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6156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833394C1-8A3B-468D-8E66-873D764879BD}" type="datetime1">
              <a:rPr lang="tr-TR" smtClean="0"/>
              <a:t>19.03.2013</a:t>
            </a:fld>
            <a:endParaRPr lang="tr-T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386687A-52D5-45C9-840B-46190333973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4AF4DC-30D0-40D3-AD9B-5355229339E5}" type="datetime1">
              <a:rPr lang="tr-TR" smtClean="0"/>
              <a:t>19.03.2013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6687A-52D5-45C9-840B-4619033397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897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09DBF7-E178-41AD-A63F-3244AEA1FF28}" type="datetime1">
              <a:rPr lang="tr-TR" smtClean="0"/>
              <a:t>19.03.2013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6687A-52D5-45C9-840B-4619033397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8165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9CE26-6D67-4A61-8F86-0F3DA3CA5845}" type="datetime1">
              <a:rPr lang="tr-TR" smtClean="0"/>
              <a:t>19.03.2013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6687A-52D5-45C9-840B-4619033397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300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DF01F6-E4B3-4BB9-BCAE-520240E7ACDC}" type="datetime1">
              <a:rPr lang="tr-TR" smtClean="0"/>
              <a:t>19.03.2013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6687A-52D5-45C9-840B-4619033397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624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B8B437-71BE-485F-81A3-79FE6CCB214A}" type="datetime1">
              <a:rPr lang="tr-TR" smtClean="0"/>
              <a:t>19.03.2013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6687A-52D5-45C9-840B-4619033397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7205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B72CC0-4972-4933-885C-42E3D372EF79}" type="datetime1">
              <a:rPr lang="tr-TR" smtClean="0"/>
              <a:t>19.03.2013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6687A-52D5-45C9-840B-4619033397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224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1416B4-2B8F-4C6D-8817-3E47188A0AA7}" type="datetime1">
              <a:rPr lang="tr-TR" smtClean="0"/>
              <a:t>19.03.2013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6687A-52D5-45C9-840B-4619033397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243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94B23F-8FE0-47AF-9ECC-BDB6BD3AC167}" type="datetime1">
              <a:rPr lang="tr-TR" smtClean="0"/>
              <a:t>19.03.2013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6687A-52D5-45C9-840B-4619033397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4383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2E27A0-5BDC-46F7-B015-299D21C3F9D2}" type="datetime1">
              <a:rPr lang="tr-TR" smtClean="0"/>
              <a:t>19.03.2013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6687A-52D5-45C9-840B-4619033397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6365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4C33D9-909F-4424-8DDD-8CB2D835FFEF}" type="datetime1">
              <a:rPr lang="tr-TR" smtClean="0"/>
              <a:t>19.03.2013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6687A-52D5-45C9-840B-4619033397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967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başlık stilini düzenlemek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fld id="{46E11FA1-9985-484A-9161-568A84E3A736}" type="datetime1">
              <a:rPr lang="tr-TR" smtClean="0"/>
              <a:t>19.03.2013</a:t>
            </a:fld>
            <a:endParaRPr lang="tr-TR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fld id="{D386687A-52D5-45C9-840B-461903339737}" type="slidenum">
              <a:rPr lang="tr-TR" smtClean="0"/>
              <a:t>‹#›</a:t>
            </a:fld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79551B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76188" y="620688"/>
            <a:ext cx="5486400" cy="838200"/>
          </a:xfrm>
        </p:spPr>
        <p:txBody>
          <a:bodyPr/>
          <a:lstStyle/>
          <a:p>
            <a:r>
              <a:rPr lang="tr-TR" sz="4000" b="1" dirty="0" smtClean="0"/>
              <a:t>Atatürk İnkılapları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987824" y="3861048"/>
            <a:ext cx="5486400" cy="457200"/>
          </a:xfrm>
        </p:spPr>
        <p:txBody>
          <a:bodyPr/>
          <a:lstStyle/>
          <a:p>
            <a:r>
              <a:rPr lang="tr-TR" sz="3200" dirty="0" smtClean="0"/>
              <a:t>Prof. Dr. Turgut Göksu</a:t>
            </a:r>
            <a:endParaRPr lang="tr-TR" sz="3200" dirty="0"/>
          </a:p>
        </p:txBody>
      </p:sp>
      <p:pic>
        <p:nvPicPr>
          <p:cNvPr id="1026" name="Picture 2" descr="https://encrypted-tbn2.gstatic.com/images?q=tbn:ANd9GcQ5COjtAzDhEXZ2KdslT9T_JmnsQ1Jb2kaeGgv6sQiqob7slfLDc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653136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19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55576" y="620688"/>
            <a:ext cx="7454285" cy="37240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400" b="1" dirty="0" smtClean="0">
                <a:solidFill>
                  <a:schemeClr val="accent4">
                    <a:lumMod val="10000"/>
                  </a:schemeClr>
                </a:solidFill>
              </a:rPr>
              <a:t>İnkılaplar</a:t>
            </a:r>
            <a:endParaRPr lang="tr-TR" sz="3200" b="1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tr-TR" sz="3200" b="1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tr-TR" sz="3200" b="1" dirty="0" smtClean="0">
                <a:solidFill>
                  <a:schemeClr val="accent4">
                    <a:lumMod val="10000"/>
                  </a:schemeClr>
                </a:solidFill>
              </a:rPr>
              <a:t>Siyasî </a:t>
            </a:r>
            <a:r>
              <a:rPr lang="tr-TR" sz="3200" b="1" dirty="0">
                <a:solidFill>
                  <a:schemeClr val="accent4">
                    <a:lumMod val="10000"/>
                  </a:schemeClr>
                </a:solidFill>
              </a:rPr>
              <a:t>alandaki </a:t>
            </a:r>
            <a:r>
              <a:rPr lang="tr-TR" sz="3200" b="1" dirty="0" smtClean="0">
                <a:solidFill>
                  <a:schemeClr val="accent4">
                    <a:lumMod val="10000"/>
                  </a:schemeClr>
                </a:solidFill>
              </a:rPr>
              <a:t>inkılaplar</a:t>
            </a:r>
          </a:p>
          <a:p>
            <a:r>
              <a:rPr lang="tr-TR" sz="3200" b="1" dirty="0">
                <a:solidFill>
                  <a:schemeClr val="accent4">
                    <a:lumMod val="10000"/>
                  </a:schemeClr>
                </a:solidFill>
              </a:rPr>
              <a:t>Toplumsal alanda yapılan inkılaplar </a:t>
            </a:r>
            <a:endParaRPr lang="tr-TR" sz="3200" b="1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tr-TR" sz="3200" b="1" dirty="0">
                <a:solidFill>
                  <a:schemeClr val="accent4">
                    <a:lumMod val="10000"/>
                  </a:schemeClr>
                </a:solidFill>
              </a:rPr>
              <a:t>Eğitim ve </a:t>
            </a:r>
            <a:r>
              <a:rPr lang="tr-TR" sz="3200" b="1" dirty="0" smtClean="0">
                <a:solidFill>
                  <a:schemeClr val="accent4">
                    <a:lumMod val="10000"/>
                  </a:schemeClr>
                </a:solidFill>
              </a:rPr>
              <a:t>kültür </a:t>
            </a:r>
            <a:r>
              <a:rPr lang="tr-TR" sz="3200" b="1" dirty="0">
                <a:solidFill>
                  <a:schemeClr val="accent4">
                    <a:lumMod val="10000"/>
                  </a:schemeClr>
                </a:solidFill>
              </a:rPr>
              <a:t>alanındaki inkılaplar </a:t>
            </a:r>
            <a:endParaRPr lang="tr-TR" sz="3200" b="1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tr-TR" sz="3200" b="1" dirty="0">
                <a:solidFill>
                  <a:schemeClr val="accent4">
                    <a:lumMod val="10000"/>
                  </a:schemeClr>
                </a:solidFill>
              </a:rPr>
              <a:t>Ekonomi alanındaki inkılaplar </a:t>
            </a:r>
            <a:endParaRPr lang="tr-TR" sz="3200" b="1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tr-TR" sz="3200" b="1" dirty="0">
                <a:solidFill>
                  <a:schemeClr val="accent4">
                    <a:lumMod val="10000"/>
                  </a:schemeClr>
                </a:solidFill>
              </a:rPr>
              <a:t>Hukuk alanındaki inkılaplar </a:t>
            </a:r>
            <a:r>
              <a:rPr lang="tr-TR" sz="3200" b="1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endParaRPr lang="tr-TR" sz="32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687A-52D5-45C9-840B-461903339737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7448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683568" y="505123"/>
            <a:ext cx="806489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400" b="1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Siyasî alandaki inkılaplar </a:t>
            </a:r>
            <a:endParaRPr lang="tr-TR" sz="4400" b="1" dirty="0" smtClean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  <a:p>
            <a:endParaRPr lang="tr-TR" sz="3600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tr-TR" sz="36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Saltanatın kaldırılması (1 Kasım 1922)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r-TR" sz="36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Ankara'nın başkent olması (13 Ekim 1923)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r-TR" sz="36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Cumhuriyetin ilanı (29 Ekim 1923)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r-TR" sz="36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Halifeliğin kaldırılması (3 Mart 1924)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r-TR" sz="36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Çok partili rejim denemeleri (1924 Terakkiperver Cumhuriyet Fırkası, 1930 Serbest Cumhuriyet Fırkası)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687A-52D5-45C9-840B-461903339737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845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95536" y="260648"/>
            <a:ext cx="835292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Toplumsal alanda yapılan </a:t>
            </a:r>
            <a:r>
              <a:rPr lang="tr-TR" sz="3600" b="1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inkılaplar</a:t>
            </a:r>
            <a:endParaRPr lang="tr-TR" sz="3600" dirty="0" smtClean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tr-TR" sz="2800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tr-TR" sz="28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Şapka ve Kıyafet İnkılâbı (25 Kasım 1925)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tr-TR" sz="28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Lâkap ve Unvanların Kaldırılması (26 Kasım 1934)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tr-TR" sz="28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Soyadı Kanunu (21 Haziran 1934)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tr-TR" sz="28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Laiklik (</a:t>
            </a:r>
            <a:r>
              <a:rPr lang="tr-TR" sz="2800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1928, Anayasadan devletin dini İslam -; 1937 Anayasa)</a:t>
            </a:r>
            <a:endParaRPr lang="tr-TR" sz="2800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tr-TR" sz="28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Takvim, saat ve ölçülerde değişiklik (26 Aralık 1925 - 26 Mart 1931)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tr-TR" sz="28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Tekke, zaviye ve türbelerin </a:t>
            </a:r>
            <a:r>
              <a:rPr lang="tr-TR" sz="2800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kapatılması (1925)</a:t>
            </a:r>
            <a:endParaRPr lang="tr-TR" sz="2800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tr-TR" sz="28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Kadınlara seçme ve seçilme hakkının verilmesi(1930-belediye seçimlerine katılma hakkı,1933-muhtarlık seçimlerine katılma hakkı,1934-milletvekili seçimlerine katılma hakkı)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687A-52D5-45C9-840B-461903339737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9964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95536" y="332656"/>
            <a:ext cx="828092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b="1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Eğitim ve Kültür alanındaki </a:t>
            </a:r>
            <a:r>
              <a:rPr lang="tr-TR" sz="4000" b="1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inkılaplar</a:t>
            </a:r>
            <a:endParaRPr lang="tr-TR" sz="4000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endParaRPr lang="tr-TR" sz="3200" dirty="0" smtClean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tr-TR" sz="3200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Medreselerin </a:t>
            </a:r>
            <a:r>
              <a:rPr lang="tr-TR" sz="32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kapatılması (1924)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tr-TR" sz="32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Öğretimin birleştirilmesi (3 Mart 1924)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tr-TR" sz="32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Maarif Teşkilatı Hakkında Kanun (1926)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tr-TR" sz="32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Millet mekteplerinin açılması (1928)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tr-TR" sz="32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Harf </a:t>
            </a:r>
            <a:r>
              <a:rPr lang="tr-TR" sz="3200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İnkılabı (1 </a:t>
            </a:r>
            <a:r>
              <a:rPr lang="tr-TR" sz="32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Kasım 1928)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tr-TR" sz="32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Güzel sanatlarda yenilikler (1928)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tr-TR" sz="32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Türk Tarih ve Dil Kurumlarının kurulması (12 Nisan 1931, 12 Temmuz 1932)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tr-TR" sz="32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Dil Devrimi (1932)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tr-TR" sz="32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Üniversite reformu (1933)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687A-52D5-45C9-840B-461903339737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2522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687A-52D5-45C9-840B-461903339737}" type="slidenum">
              <a:rPr lang="tr-TR" smtClean="0"/>
              <a:t>6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395536" y="620688"/>
            <a:ext cx="835292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Ekonomi alanındaki </a:t>
            </a:r>
            <a:r>
              <a:rPr lang="tr-TR" sz="3600" b="1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inkılaplar</a:t>
            </a:r>
            <a:endParaRPr lang="tr-TR" sz="3600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tr-TR" sz="28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İzmir İktisat Kongresi (1923)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tr-TR" sz="28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Aşar vergisinin kaldırılması (17 Şubat 1925)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tr-TR" sz="28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Çiftçinin özendirilmesi (1925)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tr-TR" sz="28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Örnek çiftliklerin kurulması (1925)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tr-TR" sz="28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Tarım Kredi </a:t>
            </a:r>
            <a:r>
              <a:rPr lang="tr-TR" sz="2800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Kooperatiflerinin </a:t>
            </a:r>
            <a:r>
              <a:rPr lang="tr-TR" sz="28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kurulması (1925)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tr-TR" sz="28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Kabotaj Kanunu (1 Temmuz 1926)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tr-TR" sz="28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Sanayi Teşvik Kanunu (28 Mayıs 1927)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tr-TR" sz="28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Toprak Reformu (1929)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tr-TR" sz="28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I. ve II. Kalkınma Planları (1933, 1937)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tr-TR" sz="28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Yüksek Ziraat Enstitüsü'nün kurulması (1933)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tr-TR" sz="28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Ticaret ve Sanayi Odalarının kurulması (1935)</a:t>
            </a:r>
          </a:p>
        </p:txBody>
      </p:sp>
    </p:spTree>
    <p:extLst>
      <p:ext uri="{BB962C8B-B14F-4D97-AF65-F5344CB8AC3E}">
        <p14:creationId xmlns:p14="http://schemas.microsoft.com/office/powerpoint/2010/main" val="4287082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687A-52D5-45C9-840B-461903339737}" type="slidenum">
              <a:rPr lang="tr-TR" smtClean="0"/>
              <a:t>7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395536" y="692696"/>
            <a:ext cx="835292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b="1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Hukuk alanındaki </a:t>
            </a:r>
            <a:r>
              <a:rPr lang="tr-TR" sz="4000" b="1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inkılaplar</a:t>
            </a:r>
            <a:endParaRPr lang="tr-TR" sz="4000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  <a:p>
            <a:pPr lvl="0"/>
            <a:endParaRPr lang="tr-TR" sz="3200" dirty="0" smtClean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tr-TR" sz="3200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Teşkilât-ı </a:t>
            </a:r>
            <a:r>
              <a:rPr lang="tr-TR" sz="32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Esasîye Kanunu (</a:t>
            </a:r>
            <a:r>
              <a:rPr lang="tr-TR" sz="3200" dirty="0" smtClean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1921, 1924)</a:t>
            </a:r>
            <a:endParaRPr lang="tr-TR" sz="3200" dirty="0">
              <a:solidFill>
                <a:schemeClr val="accent4">
                  <a:lumMod val="10000"/>
                </a:schemeClr>
              </a:solidFill>
              <a:latin typeface="Calibri" pitchFamily="34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tr-TR" sz="3200" dirty="0" err="1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Şer'iyye</a:t>
            </a:r>
            <a:r>
              <a:rPr lang="tr-TR" sz="32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 mahkemelerinin kapatılması (1924)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tr-TR" sz="32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Mecellenin kaldırılması (1926)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tr-TR" sz="32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Türk Kanunu Medenisi (1926)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tr-TR" sz="3200" dirty="0">
                <a:solidFill>
                  <a:schemeClr val="accent4">
                    <a:lumMod val="10000"/>
                  </a:schemeClr>
                </a:solidFill>
                <a:latin typeface="Calibri" pitchFamily="34" charset="0"/>
              </a:rPr>
              <a:t>Türk Ceza Kanunu (1926)</a:t>
            </a:r>
          </a:p>
        </p:txBody>
      </p:sp>
    </p:spTree>
    <p:extLst>
      <p:ext uri="{BB962C8B-B14F-4D97-AF65-F5344CB8AC3E}">
        <p14:creationId xmlns:p14="http://schemas.microsoft.com/office/powerpoint/2010/main" val="546265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Turgut Göksu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687A-52D5-45C9-840B-461903339737}" type="slidenum">
              <a:rPr lang="tr-TR" smtClean="0"/>
              <a:t>8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3921821" y="2967335"/>
            <a:ext cx="1300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son</a:t>
            </a:r>
            <a:endParaRPr lang="tr-TR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0273205"/>
      </p:ext>
    </p:extLst>
  </p:cSld>
  <p:clrMapOvr>
    <a:masterClrMapping/>
  </p:clrMapOvr>
</p:sld>
</file>

<file path=ppt/theme/theme1.xml><?xml version="1.0" encoding="utf-8"?>
<a:theme xmlns:a="http://schemas.openxmlformats.org/drawingml/2006/main" name="Korint sütunları tasarım şablonu">
  <a:themeElements>
    <a:clrScheme name="Ofis Teması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Ofis Teması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is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Korint sütunları tasarım şablonu</Template>
  <TotalTime>51</TotalTime>
  <Words>361</Words>
  <Application>Microsoft Office PowerPoint</Application>
  <PresentationFormat>Ekran Gösterisi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Korint sütunları tasarım şablonu</vt:lpstr>
      <vt:lpstr>Atatürk İnkılapları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Atatürk İnkılapları</dc:title>
  <dc:creator>pa</dc:creator>
  <cp:lastModifiedBy>pa</cp:lastModifiedBy>
  <cp:revision>5</cp:revision>
  <dcterms:created xsi:type="dcterms:W3CDTF">2013-03-19T20:47:13Z</dcterms:created>
  <dcterms:modified xsi:type="dcterms:W3CDTF">2013-03-19T21:38:20Z</dcterms:modified>
</cp:coreProperties>
</file>